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1"/>
    <p:sldMasterId id="2147483711" r:id="rId2"/>
  </p:sldMasterIdLst>
  <p:sldIdLst>
    <p:sldId id="267" r:id="rId3"/>
    <p:sldId id="257" r:id="rId4"/>
    <p:sldId id="274" r:id="rId5"/>
    <p:sldId id="283" r:id="rId6"/>
    <p:sldId id="276" r:id="rId7"/>
    <p:sldId id="289" r:id="rId8"/>
    <p:sldId id="287" r:id="rId9"/>
    <p:sldId id="290" r:id="rId10"/>
    <p:sldId id="295" r:id="rId11"/>
    <p:sldId id="296" r:id="rId12"/>
    <p:sldId id="294" r:id="rId13"/>
  </p:sldIdLst>
  <p:sldSz cx="27432000" cy="36576000"/>
  <p:notesSz cx="6858000" cy="9144000"/>
  <p:defaultTextStyle>
    <a:defPPr>
      <a:defRPr lang="en-US"/>
    </a:defPPr>
    <a:lvl1pPr marL="0" algn="l" defTabSz="3657273" rtl="0" eaLnBrk="1" latinLnBrk="0" hangingPunct="1">
      <a:defRPr sz="7201" kern="1200">
        <a:solidFill>
          <a:schemeClr val="tx1"/>
        </a:solidFill>
        <a:latin typeface="+mn-lt"/>
        <a:ea typeface="+mn-ea"/>
        <a:cs typeface="+mn-cs"/>
      </a:defRPr>
    </a:lvl1pPr>
    <a:lvl2pPr marL="1828636" algn="l" defTabSz="3657273" rtl="0" eaLnBrk="1" latinLnBrk="0" hangingPunct="1">
      <a:defRPr sz="7201" kern="1200">
        <a:solidFill>
          <a:schemeClr val="tx1"/>
        </a:solidFill>
        <a:latin typeface="+mn-lt"/>
        <a:ea typeface="+mn-ea"/>
        <a:cs typeface="+mn-cs"/>
      </a:defRPr>
    </a:lvl2pPr>
    <a:lvl3pPr marL="3657273" algn="l" defTabSz="3657273" rtl="0" eaLnBrk="1" latinLnBrk="0" hangingPunct="1">
      <a:defRPr sz="7201" kern="1200">
        <a:solidFill>
          <a:schemeClr val="tx1"/>
        </a:solidFill>
        <a:latin typeface="+mn-lt"/>
        <a:ea typeface="+mn-ea"/>
        <a:cs typeface="+mn-cs"/>
      </a:defRPr>
    </a:lvl3pPr>
    <a:lvl4pPr marL="5485912" algn="l" defTabSz="3657273" rtl="0" eaLnBrk="1" latinLnBrk="0" hangingPunct="1">
      <a:defRPr sz="7201" kern="1200">
        <a:solidFill>
          <a:schemeClr val="tx1"/>
        </a:solidFill>
        <a:latin typeface="+mn-lt"/>
        <a:ea typeface="+mn-ea"/>
        <a:cs typeface="+mn-cs"/>
      </a:defRPr>
    </a:lvl4pPr>
    <a:lvl5pPr marL="7314549" algn="l" defTabSz="3657273" rtl="0" eaLnBrk="1" latinLnBrk="0" hangingPunct="1">
      <a:defRPr sz="7201" kern="1200">
        <a:solidFill>
          <a:schemeClr val="tx1"/>
        </a:solidFill>
        <a:latin typeface="+mn-lt"/>
        <a:ea typeface="+mn-ea"/>
        <a:cs typeface="+mn-cs"/>
      </a:defRPr>
    </a:lvl5pPr>
    <a:lvl6pPr marL="9143185" algn="l" defTabSz="3657273" rtl="0" eaLnBrk="1" latinLnBrk="0" hangingPunct="1">
      <a:defRPr sz="7201" kern="1200">
        <a:solidFill>
          <a:schemeClr val="tx1"/>
        </a:solidFill>
        <a:latin typeface="+mn-lt"/>
        <a:ea typeface="+mn-ea"/>
        <a:cs typeface="+mn-cs"/>
      </a:defRPr>
    </a:lvl6pPr>
    <a:lvl7pPr marL="10971821" algn="l" defTabSz="3657273" rtl="0" eaLnBrk="1" latinLnBrk="0" hangingPunct="1">
      <a:defRPr sz="7201" kern="1200">
        <a:solidFill>
          <a:schemeClr val="tx1"/>
        </a:solidFill>
        <a:latin typeface="+mn-lt"/>
        <a:ea typeface="+mn-ea"/>
        <a:cs typeface="+mn-cs"/>
      </a:defRPr>
    </a:lvl7pPr>
    <a:lvl8pPr marL="12800461" algn="l" defTabSz="3657273" rtl="0" eaLnBrk="1" latinLnBrk="0" hangingPunct="1">
      <a:defRPr sz="7201" kern="1200">
        <a:solidFill>
          <a:schemeClr val="tx1"/>
        </a:solidFill>
        <a:latin typeface="+mn-lt"/>
        <a:ea typeface="+mn-ea"/>
        <a:cs typeface="+mn-cs"/>
      </a:defRPr>
    </a:lvl8pPr>
    <a:lvl9pPr marL="14629097" algn="l" defTabSz="3657273" rtl="0" eaLnBrk="1" latinLnBrk="0" hangingPunct="1">
      <a:defRPr sz="72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ycoff, Danielle" initials="SD" lastIdx="1" clrIdx="0">
    <p:extLst>
      <p:ext uri="{19B8F6BF-5375-455C-9EA6-DF929625EA0E}">
        <p15:presenceInfo xmlns:p15="http://schemas.microsoft.com/office/powerpoint/2012/main" userId="S-1-5-21-1388052556-4034482955-4090565956-97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8C3C"/>
    <a:srgbClr val="EE3131"/>
    <a:srgbClr val="20A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8"/>
    <p:restoredTop sz="94646"/>
  </p:normalViewPr>
  <p:slideViewPr>
    <p:cSldViewPr snapToGrid="0" snapToObjects="1">
      <p:cViewPr varScale="1">
        <p:scale>
          <a:sx n="22" d="100"/>
          <a:sy n="22" d="100"/>
        </p:scale>
        <p:origin x="227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985936"/>
            <a:ext cx="23317200" cy="12733867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19210869"/>
            <a:ext cx="20574000" cy="8830731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818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E3DF-7FAF-AA4C-B613-9F6178A1D4AE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026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38DD2AF-80F1-0F43-9959-71789FA3E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27432000" cy="36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832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7" y="1947334"/>
            <a:ext cx="5915025" cy="309964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2" y="1947334"/>
            <a:ext cx="17402175" cy="3099646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E3DF-7FAF-AA4C-B613-9F6178A1D4AE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283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A9E20EA-4D64-2E4C-B0D3-6264DB0B44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27432000" cy="36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612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E02AE2C-6E65-9D4D-94F4-6E1D8F6524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27432000" cy="36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485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789C8-ECB0-0B43-AB6E-FA28AD9E30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0" y="5986463"/>
            <a:ext cx="20574000" cy="127333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9CD933-AA5E-8142-B7BB-16631EAD9C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9000" y="19210338"/>
            <a:ext cx="20574000" cy="8831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AE029-C4E2-104E-96FE-EEE5E989A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766F-25E2-8744-9110-7619005B70D1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B6D9E-EAB8-364D-AB87-0EBC1FBF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C5CD4-22C2-BE47-870E-CE17906A2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E858-3BCA-E946-B8E7-B6B2C7DCD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26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A9DAA-DE4F-4E49-A03D-B24F7090E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9A2F7-8577-1E4A-AD53-485421709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F08F1-0EC7-F34D-81DE-732D6392F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766F-25E2-8744-9110-7619005B70D1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6CF6B-D274-3E4D-AF18-E670CCAD9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AB520-A5C8-3049-BCAB-478AF0A53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E858-3BCA-E946-B8E7-B6B2C7DCD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25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7CEBC-8A8B-4642-9A8E-1F9C343A6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1663" y="9118600"/>
            <a:ext cx="23660100" cy="15214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8AD026-18FA-CF4D-AC4C-A3EB82B01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71663" y="24477663"/>
            <a:ext cx="23660100" cy="8001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E0D1C-95BA-2F47-88D0-D7027E86F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766F-25E2-8744-9110-7619005B70D1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04993-B067-6442-833E-3A1B229D4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F5E09-2BEE-8E48-A042-297CDF4D4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E858-3BCA-E946-B8E7-B6B2C7DCD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902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41CB1-DB7A-AD43-86E5-F76492396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B22FF-E4D0-C84C-964E-755E959BD9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85950" y="9736138"/>
            <a:ext cx="11753850" cy="232076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D331C2-8255-5549-9B37-3244133373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92200" y="9736138"/>
            <a:ext cx="11753850" cy="232076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D7B2A3-D0BE-6842-9A8C-C14A41698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766F-25E2-8744-9110-7619005B70D1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063B48-2814-1643-8120-2F091C785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BF278A-9AEE-1E4F-BC55-F624101E3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E858-3BCA-E946-B8E7-B6B2C7DCD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280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D437F-3AD4-E148-B90E-8E789227A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25" y="1947863"/>
            <a:ext cx="23660100" cy="70691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9ADE5-CB58-454C-8E68-CD879DAB0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89125" y="8966200"/>
            <a:ext cx="11606213" cy="4394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BFD56-F1C8-C743-9A26-BCC9FE2B7F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89125" y="13360400"/>
            <a:ext cx="11606213" cy="196516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E803B5-62DC-D243-9E71-FC03119576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3887450" y="8966200"/>
            <a:ext cx="11661775" cy="4394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BC58E3-DB43-B64C-B4CF-BBF34968EF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3887450" y="13360400"/>
            <a:ext cx="11661775" cy="196516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3ABAFA-B0FE-674A-801E-F9314C08F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766F-25E2-8744-9110-7619005B70D1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D3F3DF-35F3-9842-92CB-A983D8FED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109DED-EECF-6F47-BCC3-B9BEBA4B7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E858-3BCA-E946-B8E7-B6B2C7DCD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9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E3DF-7FAF-AA4C-B613-9F6178A1D4AE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00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9BBB-C511-1345-8639-AFD1098E3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1B7411-A642-5F48-84BC-0D69DB79D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766F-25E2-8744-9110-7619005B70D1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FCD6B0-B336-0F45-A4C6-2DFE7C729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C8A85D-1236-244E-8296-6C98F98A8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E858-3BCA-E946-B8E7-B6B2C7DCD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945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EACD76-F846-5F47-A8E4-7ABF4DB1F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766F-25E2-8744-9110-7619005B70D1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DBFEFA-2061-384B-9A8E-1958AA3A3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B0BA21-9FC9-874F-A6AB-D2D28B941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E858-3BCA-E946-B8E7-B6B2C7DCD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073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5C78-136F-7741-B997-C8B8CEE8E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25" y="2438400"/>
            <a:ext cx="8848725" cy="8534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1B79A-7605-984E-8DDA-6764671DE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1775" y="5265738"/>
            <a:ext cx="13887450" cy="259937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4C870E-B01F-5E47-AF55-6486009E19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89125" y="10972800"/>
            <a:ext cx="8848725" cy="20327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62980-E3BA-3B49-827A-F478DF548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766F-25E2-8744-9110-7619005B70D1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01562-64E4-C64D-BE87-96F86280D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D28DA-5A56-864F-8ABB-C148CCF7D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E858-3BCA-E946-B8E7-B6B2C7DCD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477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9F78A-D0D3-CC41-A301-4B62B568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25" y="2438400"/>
            <a:ext cx="8848725" cy="8534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9AAD43-295C-304F-81FD-E38ED4243B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1661775" y="5265738"/>
            <a:ext cx="13887450" cy="259937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432DE9-74BF-C044-A9F9-3A0DF4CDE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89125" y="10972800"/>
            <a:ext cx="8848725" cy="20327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091E35-518F-E24A-A8D9-34A3B02E6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766F-25E2-8744-9110-7619005B70D1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574F8C-2A6D-6D44-8586-2A591E312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5F3E63-8B57-004C-9C0F-A8771D13A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E858-3BCA-E946-B8E7-B6B2C7DCD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925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991BB-1B01-5440-9638-0D614A2DF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AC980E-E5D5-CF4A-9964-B2DF5D92DE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71163-170B-CF45-9D64-8D6095D28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766F-25E2-8744-9110-7619005B70D1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E2DBB-42C0-D74D-8811-A184DECA3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A5A77-7287-9443-8418-E6D8C011A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E858-3BCA-E946-B8E7-B6B2C7DCD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261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402A06-B2D5-1B46-934F-A83D6FC32E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9631025" y="1947863"/>
            <a:ext cx="5915025" cy="30995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FA6A1A-C7DB-4447-A759-E79233CA3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885950" y="1947863"/>
            <a:ext cx="17592675" cy="309959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B69D7-0479-DD4E-A21A-C86994A44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766F-25E2-8744-9110-7619005B70D1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83EB7-2AFA-4647-8D00-4CEB619EA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CF9F5-45C5-B042-949F-FB653496A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E858-3BCA-E946-B8E7-B6B2C7DCD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42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4" y="9118611"/>
            <a:ext cx="23660100" cy="15214597"/>
          </a:xfrm>
        </p:spPr>
        <p:txBody>
          <a:bodyPr anchor="b"/>
          <a:lstStyle>
            <a:lvl1pPr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4" y="24477144"/>
            <a:ext cx="23660100" cy="8000997"/>
          </a:xfrm>
        </p:spPr>
        <p:txBody>
          <a:bodyPr/>
          <a:lstStyle>
            <a:lvl1pPr marL="0" indent="0">
              <a:buNone/>
              <a:defRPr sz="7200">
                <a:solidFill>
                  <a:schemeClr val="tx1"/>
                </a:solidFill>
              </a:defRPr>
            </a:lvl1pPr>
            <a:lvl2pPr marL="13716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E3DF-7FAF-AA4C-B613-9F6178A1D4AE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021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9736667"/>
            <a:ext cx="11658600" cy="23207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9736667"/>
            <a:ext cx="11658600" cy="23207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E3DF-7FAF-AA4C-B613-9F6178A1D4AE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28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1947342"/>
            <a:ext cx="23660100" cy="7069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6" y="8966203"/>
            <a:ext cx="11605020" cy="4394197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6" y="13360400"/>
            <a:ext cx="11605020" cy="19651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2" y="8966203"/>
            <a:ext cx="11662173" cy="4394197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2" y="13360400"/>
            <a:ext cx="11662173" cy="19651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E3DF-7FAF-AA4C-B613-9F6178A1D4AE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65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E3DF-7FAF-AA4C-B613-9F6178A1D4AE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29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E3DF-7FAF-AA4C-B613-9F6178A1D4AE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86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438400"/>
            <a:ext cx="8847534" cy="85344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5266275"/>
            <a:ext cx="13887450" cy="25992667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0972800"/>
            <a:ext cx="8847534" cy="20328469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E3DF-7FAF-AA4C-B613-9F6178A1D4AE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26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438400"/>
            <a:ext cx="8847534" cy="85344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5266275"/>
            <a:ext cx="13887450" cy="25992667"/>
          </a:xfrm>
        </p:spPr>
        <p:txBody>
          <a:bodyPr anchor="t"/>
          <a:lstStyle>
            <a:lvl1pPr marL="0" indent="0">
              <a:buNone/>
              <a:defRPr sz="9600"/>
            </a:lvl1pPr>
            <a:lvl2pPr marL="1371600" indent="0">
              <a:buNone/>
              <a:defRPr sz="8400"/>
            </a:lvl2pPr>
            <a:lvl3pPr marL="2743200" indent="0">
              <a:buNone/>
              <a:defRPr sz="72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0972800"/>
            <a:ext cx="8847534" cy="20328469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E3DF-7FAF-AA4C-B613-9F6178A1D4AE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00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1947342"/>
            <a:ext cx="23660100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9736667"/>
            <a:ext cx="23660100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33900542"/>
            <a:ext cx="617220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33900542"/>
            <a:ext cx="925830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33900542"/>
            <a:ext cx="617220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37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685" r:id="rId11"/>
    <p:sldLayoutId id="2147483709" r:id="rId12"/>
    <p:sldLayoutId id="2147483710" r:id="rId13"/>
    <p:sldLayoutId id="2147483697" r:id="rId14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59796E-EEAB-9347-89D7-518C71F90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950" y="1947863"/>
            <a:ext cx="23660100" cy="7069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0CD0D4-8A3D-BC4F-919A-B115DB699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85950" y="9736138"/>
            <a:ext cx="23660100" cy="23207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CFB64-70CF-BE4B-B3AB-E5C2486E55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885950" y="33901063"/>
            <a:ext cx="6172200" cy="1946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4766F-25E2-8744-9110-7619005B70D1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EACEA-048B-7345-849C-103099755B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086850" y="33901063"/>
            <a:ext cx="9258300" cy="1946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37535-1347-2A43-BABE-AE22BCF5DD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9373850" y="33901063"/>
            <a:ext cx="6172200" cy="1946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9E858-3BCA-E946-B8E7-B6B2C7DCD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2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2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6.png"/><Relationship Id="rId5" Type="http://schemas.openxmlformats.org/officeDocument/2006/relationships/image" Target="../media/image18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2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6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6.png"/><Relationship Id="rId5" Type="http://schemas.openxmlformats.org/officeDocument/2006/relationships/image" Target="../media/image27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F38CB-3DFB-6A43-BCEC-3B2B71987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251" y="17366404"/>
            <a:ext cx="16720006" cy="2042195"/>
          </a:xfrm>
        </p:spPr>
        <p:txBody>
          <a:bodyPr anchor="t">
            <a:normAutofit fontScale="90000"/>
          </a:bodyPr>
          <a:lstStyle/>
          <a:p>
            <a:r>
              <a:rPr lang="en-US" sz="10941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Plug &amp; Play Icons</a:t>
            </a:r>
            <a:br>
              <a:rPr lang="en-US" sz="11294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129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03DEC5-7A83-8A46-8358-079BB908E5AF}"/>
              </a:ext>
            </a:extLst>
          </p:cNvPr>
          <p:cNvSpPr/>
          <p:nvPr/>
        </p:nvSpPr>
        <p:spPr>
          <a:xfrm>
            <a:off x="764986" y="19477225"/>
            <a:ext cx="25196802" cy="137280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415" dirty="0"/>
          </a:p>
        </p:txBody>
      </p:sp>
      <p:sp>
        <p:nvSpPr>
          <p:cNvPr id="58" name="Title 1">
            <a:extLst>
              <a:ext uri="{FF2B5EF4-FFF2-40B4-BE49-F238E27FC236}">
                <a16:creationId xmlns:a16="http://schemas.microsoft.com/office/drawing/2014/main" id="{24A5F6F5-C3C0-5C47-9353-E136C476E4ED}"/>
              </a:ext>
            </a:extLst>
          </p:cNvPr>
          <p:cNvSpPr txBox="1">
            <a:spLocks/>
          </p:cNvSpPr>
          <p:nvPr/>
        </p:nvSpPr>
        <p:spPr>
          <a:xfrm>
            <a:off x="645461" y="1685615"/>
            <a:ext cx="19713413" cy="2042195"/>
          </a:xfrm>
          <a:prstGeom prst="rect">
            <a:avLst/>
          </a:prstGeom>
        </p:spPr>
        <p:txBody>
          <a:bodyPr vert="horz" lIns="322729" tIns="161365" rIns="322729" bIns="161365" rtlCol="0" anchor="t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882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Background Options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C85E89C5-EAA5-C148-9496-9FD642AFB25A}"/>
              </a:ext>
            </a:extLst>
          </p:cNvPr>
          <p:cNvGrpSpPr/>
          <p:nvPr/>
        </p:nvGrpSpPr>
        <p:grpSpPr>
          <a:xfrm>
            <a:off x="785188" y="4005994"/>
            <a:ext cx="17214974" cy="7146236"/>
            <a:chOff x="222470" y="1190453"/>
            <a:chExt cx="4877576" cy="2024767"/>
          </a:xfrm>
        </p:grpSpPr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4DF3F227-EBB1-334F-956D-6A9E1FA3E0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85890" y="1190453"/>
              <a:ext cx="1559059" cy="2013607"/>
            </a:xfrm>
            <a:prstGeom prst="rect">
              <a:avLst/>
            </a:prstGeom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4E6C79BE-CDAF-684D-9B31-261E75CEA6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40987" y="1190453"/>
              <a:ext cx="1559059" cy="2013607"/>
            </a:xfrm>
            <a:prstGeom prst="rect">
              <a:avLst/>
            </a:prstGeom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5D7CE2EB-AEC6-4F4C-99B6-E1F8927AEE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462"/>
            <a:stretch/>
          </p:blipFill>
          <p:spPr>
            <a:xfrm>
              <a:off x="222470" y="1201613"/>
              <a:ext cx="1570504" cy="2004195"/>
            </a:xfrm>
            <a:prstGeom prst="rect">
              <a:avLst/>
            </a:prstGeom>
          </p:spPr>
        </p:pic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E6D93D61-F749-C84F-9344-F023B46B1082}"/>
                </a:ext>
              </a:extLst>
            </p:cNvPr>
            <p:cNvSpPr/>
            <p:nvPr/>
          </p:nvSpPr>
          <p:spPr>
            <a:xfrm>
              <a:off x="228080" y="1201613"/>
              <a:ext cx="1559059" cy="2013607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415" dirty="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014D4922-1356-D04E-A8C5-81325358FCEE}"/>
                </a:ext>
              </a:extLst>
            </p:cNvPr>
            <p:cNvSpPr/>
            <p:nvPr/>
          </p:nvSpPr>
          <p:spPr>
            <a:xfrm>
              <a:off x="1887714" y="1196906"/>
              <a:ext cx="1559059" cy="2013607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415" dirty="0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77FAAD51-5502-1242-941A-D769B58F6120}"/>
                </a:ext>
              </a:extLst>
            </p:cNvPr>
            <p:cNvSpPr/>
            <p:nvPr/>
          </p:nvSpPr>
          <p:spPr>
            <a:xfrm>
              <a:off x="3539163" y="1190453"/>
              <a:ext cx="1559059" cy="2013607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415" dirty="0"/>
            </a:p>
          </p:txBody>
        </p:sp>
      </p:grpSp>
      <p:sp>
        <p:nvSpPr>
          <p:cNvPr id="72" name="Title 1">
            <a:extLst>
              <a:ext uri="{FF2B5EF4-FFF2-40B4-BE49-F238E27FC236}">
                <a16:creationId xmlns:a16="http://schemas.microsoft.com/office/drawing/2014/main" id="{0127786C-A35F-ED41-9856-9F18C1B969BC}"/>
              </a:ext>
            </a:extLst>
          </p:cNvPr>
          <p:cNvSpPr txBox="1">
            <a:spLocks/>
          </p:cNvSpPr>
          <p:nvPr/>
        </p:nvSpPr>
        <p:spPr>
          <a:xfrm>
            <a:off x="18319807" y="4644935"/>
            <a:ext cx="9151405" cy="4386755"/>
          </a:xfrm>
          <a:prstGeom prst="rect">
            <a:avLst/>
          </a:prstGeom>
        </p:spPr>
        <p:txBody>
          <a:bodyPr vert="horz" lIns="322729" tIns="161365" rIns="322729" bIns="161365" rtlCol="0" anchor="t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613642" indent="-1613642">
              <a:buFont typeface="Arial" panose="020B0604020202020204" pitchFamily="34" charset="0"/>
              <a:buChar char="•"/>
            </a:pPr>
            <a:r>
              <a:rPr lang="en-US" sz="3882" b="1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3882" b="1" dirty="0">
                <a:solidFill>
                  <a:srgbClr val="20A3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</a:t>
            </a:r>
            <a:r>
              <a:rPr lang="en-US" sz="3882" b="1" dirty="0">
                <a:latin typeface="Arial" panose="020B0604020202020204" pitchFamily="34" charset="0"/>
                <a:cs typeface="Arial" panose="020B0604020202020204" pitchFamily="34" charset="0"/>
              </a:rPr>
              <a:t> for calming/ wellness messaging, such   as sanitized areas</a:t>
            </a:r>
          </a:p>
          <a:p>
            <a:pPr marL="1613642" indent="-1613642">
              <a:buFont typeface="Arial" panose="020B0604020202020204" pitchFamily="34" charset="0"/>
              <a:buChar char="•"/>
            </a:pPr>
            <a:endParaRPr lang="en-US" sz="3882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13642" indent="-1613642">
              <a:buFont typeface="Arial" panose="020B0604020202020204" pitchFamily="34" charset="0"/>
              <a:buChar char="•"/>
            </a:pPr>
            <a:r>
              <a:rPr lang="en-US" sz="3882" b="1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3882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US" sz="3882" b="1" dirty="0">
                <a:latin typeface="Arial" panose="020B0604020202020204" pitchFamily="34" charset="0"/>
                <a:cs typeface="Arial" panose="020B0604020202020204" pitchFamily="34" charset="0"/>
              </a:rPr>
              <a:t> to emphasize guidelines to follow to stay safe </a:t>
            </a:r>
          </a:p>
          <a:p>
            <a:endParaRPr lang="en-US" sz="3882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13642" indent="-1613642">
              <a:buFont typeface="Arial" panose="020B0604020202020204" pitchFamily="34" charset="0"/>
              <a:buChar char="•"/>
            </a:pPr>
            <a:r>
              <a:rPr lang="en-US" sz="3882" b="1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3882" b="1" dirty="0">
                <a:solidFill>
                  <a:srgbClr val="408C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US" sz="3882" b="1" dirty="0">
                <a:latin typeface="Arial" panose="020B0604020202020204" pitchFamily="34" charset="0"/>
                <a:cs typeface="Arial" panose="020B0604020202020204" pitchFamily="34" charset="0"/>
              </a:rPr>
              <a:t> for non COVID-19 related treatment/medical use</a:t>
            </a:r>
          </a:p>
        </p:txBody>
      </p:sp>
      <p:sp>
        <p:nvSpPr>
          <p:cNvPr id="77" name="Title 1">
            <a:extLst>
              <a:ext uri="{FF2B5EF4-FFF2-40B4-BE49-F238E27FC236}">
                <a16:creationId xmlns:a16="http://schemas.microsoft.com/office/drawing/2014/main" id="{4D6747D4-BBE6-BD46-AF60-BF1AF9E10C5B}"/>
              </a:ext>
            </a:extLst>
          </p:cNvPr>
          <p:cNvSpPr txBox="1">
            <a:spLocks/>
          </p:cNvSpPr>
          <p:nvPr/>
        </p:nvSpPr>
        <p:spPr>
          <a:xfrm>
            <a:off x="434003" y="11919184"/>
            <a:ext cx="19713413" cy="2042195"/>
          </a:xfrm>
          <a:prstGeom prst="rect">
            <a:avLst/>
          </a:prstGeom>
        </p:spPr>
        <p:txBody>
          <a:bodyPr vert="horz" lIns="322729" tIns="161365" rIns="322729" bIns="161365" rtlCol="0" anchor="t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882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Fonts</a:t>
            </a:r>
          </a:p>
        </p:txBody>
      </p:sp>
      <p:sp>
        <p:nvSpPr>
          <p:cNvPr id="78" name="Title 1">
            <a:extLst>
              <a:ext uri="{FF2B5EF4-FFF2-40B4-BE49-F238E27FC236}">
                <a16:creationId xmlns:a16="http://schemas.microsoft.com/office/drawing/2014/main" id="{037A8322-0741-0C49-B8CF-04D35ECECA7E}"/>
              </a:ext>
            </a:extLst>
          </p:cNvPr>
          <p:cNvSpPr txBox="1">
            <a:spLocks/>
          </p:cNvSpPr>
          <p:nvPr/>
        </p:nvSpPr>
        <p:spPr>
          <a:xfrm>
            <a:off x="645461" y="13592878"/>
            <a:ext cx="24047474" cy="3654469"/>
          </a:xfrm>
          <a:prstGeom prst="rect">
            <a:avLst/>
          </a:prstGeom>
        </p:spPr>
        <p:txBody>
          <a:bodyPr vert="horz" lIns="322729" tIns="161365" rIns="322729" bIns="161365" rtlCol="0" anchor="t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008526" indent="-1008526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235" b="1" dirty="0">
                <a:latin typeface="Arial" panose="020B0604020202020204" pitchFamily="34" charset="0"/>
                <a:cs typeface="Arial" panose="020B0604020202020204" pitchFamily="34" charset="0"/>
              </a:rPr>
              <a:t>Header = Arial Bold, size 60</a:t>
            </a:r>
          </a:p>
          <a:p>
            <a:pPr marL="1008526" indent="-1008526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235" b="1" dirty="0">
                <a:latin typeface="Arial" panose="020B0604020202020204" pitchFamily="34" charset="0"/>
                <a:cs typeface="Arial" panose="020B0604020202020204" pitchFamily="34" charset="0"/>
              </a:rPr>
              <a:t>Sub-Header = Arial Bold, size 28</a:t>
            </a:r>
          </a:p>
          <a:p>
            <a:pPr marL="1008526" indent="-1008526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235" b="1" dirty="0">
                <a:latin typeface="Arial" panose="020B0604020202020204" pitchFamily="34" charset="0"/>
                <a:cs typeface="Arial" panose="020B0604020202020204" pitchFamily="34" charset="0"/>
              </a:rPr>
              <a:t>Body Copy = Arial Bold, size 12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6113CF9-9B96-EF48-8E54-CDE50745B590}"/>
              </a:ext>
            </a:extLst>
          </p:cNvPr>
          <p:cNvSpPr txBox="1"/>
          <p:nvPr/>
        </p:nvSpPr>
        <p:spPr>
          <a:xfrm>
            <a:off x="-316484" y="23029202"/>
            <a:ext cx="6340768" cy="1178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Physical </a:t>
            </a:r>
          </a:p>
          <a:p>
            <a:pPr algn="ctr"/>
            <a:r>
              <a:rPr lang="en-US" sz="35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00FF110-F2DB-0E4F-8B38-0A9C5B98177F}"/>
              </a:ext>
            </a:extLst>
          </p:cNvPr>
          <p:cNvSpPr txBox="1"/>
          <p:nvPr/>
        </p:nvSpPr>
        <p:spPr>
          <a:xfrm>
            <a:off x="3820569" y="22920798"/>
            <a:ext cx="6340768" cy="1178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Touching</a:t>
            </a:r>
          </a:p>
          <a:p>
            <a:pPr algn="ctr"/>
            <a:r>
              <a:rPr lang="en-US" sz="35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Face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86D1D1F-8984-AE4D-B47C-73C839EB8A87}"/>
              </a:ext>
            </a:extLst>
          </p:cNvPr>
          <p:cNvSpPr txBox="1"/>
          <p:nvPr/>
        </p:nvSpPr>
        <p:spPr>
          <a:xfrm>
            <a:off x="7837311" y="22955832"/>
            <a:ext cx="6340768" cy="1178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Large </a:t>
            </a:r>
          </a:p>
          <a:p>
            <a:pPr algn="ctr"/>
            <a:r>
              <a:rPr lang="en-US" sz="35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D2BFF479-4BBD-E94D-8F6C-B7EEF44886C7}"/>
              </a:ext>
            </a:extLst>
          </p:cNvPr>
          <p:cNvSpPr txBox="1"/>
          <p:nvPr/>
        </p:nvSpPr>
        <p:spPr>
          <a:xfrm>
            <a:off x="12058851" y="22990865"/>
            <a:ext cx="6340768" cy="1178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Contact with</a:t>
            </a:r>
          </a:p>
          <a:p>
            <a:pPr algn="ctr"/>
            <a:r>
              <a:rPr lang="en-US" sz="35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Anyone Who is Sick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24FE08F-7A6A-104D-BDB8-87F961CECA11}"/>
              </a:ext>
            </a:extLst>
          </p:cNvPr>
          <p:cNvSpPr txBox="1"/>
          <p:nvPr/>
        </p:nvSpPr>
        <p:spPr>
          <a:xfrm>
            <a:off x="16035704" y="23201086"/>
            <a:ext cx="6340768" cy="635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Clock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9C509BC-F684-D847-99DE-55B6218325FF}"/>
              </a:ext>
            </a:extLst>
          </p:cNvPr>
          <p:cNvSpPr txBox="1"/>
          <p:nvPr/>
        </p:nvSpPr>
        <p:spPr>
          <a:xfrm>
            <a:off x="19848937" y="23201086"/>
            <a:ext cx="6340768" cy="635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Alert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05CD25E-7695-2049-8583-FE4C760271C7}"/>
              </a:ext>
            </a:extLst>
          </p:cNvPr>
          <p:cNvSpPr txBox="1"/>
          <p:nvPr/>
        </p:nvSpPr>
        <p:spPr>
          <a:xfrm>
            <a:off x="3637509" y="27823427"/>
            <a:ext cx="6340768" cy="635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 your mouth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7B9E656-97F4-7D49-BDF9-A5642B587EFE}"/>
              </a:ext>
            </a:extLst>
          </p:cNvPr>
          <p:cNvSpPr txBox="1"/>
          <p:nvPr/>
        </p:nvSpPr>
        <p:spPr>
          <a:xfrm>
            <a:off x="8919416" y="27817082"/>
            <a:ext cx="4563198" cy="635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Distancing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C917454-26C8-9546-B148-D97D63369C25}"/>
              </a:ext>
            </a:extLst>
          </p:cNvPr>
          <p:cNvSpPr txBox="1"/>
          <p:nvPr/>
        </p:nvSpPr>
        <p:spPr>
          <a:xfrm>
            <a:off x="13637790" y="27810880"/>
            <a:ext cx="3218968" cy="635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Aid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28867107-10CF-3147-BAF7-70AF88C3F347}"/>
              </a:ext>
            </a:extLst>
          </p:cNvPr>
          <p:cNvSpPr txBox="1"/>
          <p:nvPr/>
        </p:nvSpPr>
        <p:spPr>
          <a:xfrm>
            <a:off x="21021755" y="27866225"/>
            <a:ext cx="4166266" cy="635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 Sanitizer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35AA581-1F28-A446-AE14-1FF2044D2ECB}"/>
              </a:ext>
            </a:extLst>
          </p:cNvPr>
          <p:cNvSpPr txBox="1"/>
          <p:nvPr/>
        </p:nvSpPr>
        <p:spPr>
          <a:xfrm>
            <a:off x="17192961" y="27866225"/>
            <a:ext cx="4166266" cy="635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Disinfectant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0EB4D49-553A-5944-8AB0-A87D873606AC}"/>
              </a:ext>
            </a:extLst>
          </p:cNvPr>
          <p:cNvSpPr txBox="1"/>
          <p:nvPr/>
        </p:nvSpPr>
        <p:spPr>
          <a:xfrm>
            <a:off x="-510062" y="31935307"/>
            <a:ext cx="6340768" cy="635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Soap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35D4BEA-E91B-314F-ADCD-0A435DBADF0C}"/>
              </a:ext>
            </a:extLst>
          </p:cNvPr>
          <p:cNvSpPr txBox="1"/>
          <p:nvPr/>
        </p:nvSpPr>
        <p:spPr>
          <a:xfrm>
            <a:off x="3520964" y="31941201"/>
            <a:ext cx="6340768" cy="635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Scrub Hands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53AD5C0-3125-B94D-9550-99D6244F7130}"/>
              </a:ext>
            </a:extLst>
          </p:cNvPr>
          <p:cNvSpPr txBox="1"/>
          <p:nvPr/>
        </p:nvSpPr>
        <p:spPr>
          <a:xfrm>
            <a:off x="7933124" y="31967188"/>
            <a:ext cx="6340768" cy="635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Rinse Hands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206EF6B-81D1-1243-BD34-2BDCA4965A02}"/>
              </a:ext>
            </a:extLst>
          </p:cNvPr>
          <p:cNvSpPr txBox="1"/>
          <p:nvPr/>
        </p:nvSpPr>
        <p:spPr>
          <a:xfrm>
            <a:off x="12126044" y="31974914"/>
            <a:ext cx="6340768" cy="635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Dry Hands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6F955811-659B-8842-B82D-F58AF2A3F301}"/>
              </a:ext>
            </a:extLst>
          </p:cNvPr>
          <p:cNvSpPr txBox="1"/>
          <p:nvPr/>
        </p:nvSpPr>
        <p:spPr>
          <a:xfrm>
            <a:off x="16139956" y="31950815"/>
            <a:ext cx="6340768" cy="635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Wear Gloves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0FE82E5E-5130-E742-8422-58C86451F66B}"/>
              </a:ext>
            </a:extLst>
          </p:cNvPr>
          <p:cNvSpPr txBox="1"/>
          <p:nvPr/>
        </p:nvSpPr>
        <p:spPr>
          <a:xfrm>
            <a:off x="829052" y="27836419"/>
            <a:ext cx="4219934" cy="635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Wear a Mask</a:t>
            </a: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5523E3B9-D546-FA4E-A064-22457CD920AB}"/>
              </a:ext>
            </a:extLst>
          </p:cNvPr>
          <p:cNvCxnSpPr>
            <a:cxnSpLocks/>
          </p:cNvCxnSpPr>
          <p:nvPr/>
        </p:nvCxnSpPr>
        <p:spPr>
          <a:xfrm>
            <a:off x="12060600" y="17606682"/>
            <a:ext cx="0" cy="12909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DCDB7115-06D9-6641-AE41-3D0865321FE2}"/>
              </a:ext>
            </a:extLst>
          </p:cNvPr>
          <p:cNvSpPr txBox="1"/>
          <p:nvPr/>
        </p:nvSpPr>
        <p:spPr>
          <a:xfrm>
            <a:off x="12540450" y="17370649"/>
            <a:ext cx="11325865" cy="1395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35" dirty="0">
                <a:latin typeface="Arial" panose="020B0604020202020204" pitchFamily="34" charset="0"/>
                <a:cs typeface="Arial" panose="020B0604020202020204" pitchFamily="34" charset="0"/>
              </a:rPr>
              <a:t>Copy and paste these approved PNG icons when creating a customized sign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2840EF2D-C1F9-B840-A7D6-92B27AAB66D5}"/>
              </a:ext>
            </a:extLst>
          </p:cNvPr>
          <p:cNvSpPr txBox="1"/>
          <p:nvPr/>
        </p:nvSpPr>
        <p:spPr>
          <a:xfrm>
            <a:off x="19886335" y="31957990"/>
            <a:ext cx="6340768" cy="635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Mark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CA757E6-1350-6B4B-A3A1-7E04052CA1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863563" y="19567501"/>
            <a:ext cx="3829372" cy="374345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C53624B-A017-394D-B6B2-8F8D0E8DC0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85794" y="24068643"/>
            <a:ext cx="3873500" cy="38735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EAD4B9D-F39B-A144-9CF4-057F37004A8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882935" y="23924821"/>
            <a:ext cx="3810000" cy="38735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E020A9E-B736-6540-84B4-770431954C6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82286" y="19621301"/>
            <a:ext cx="3467100" cy="35941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E59BA78D-552C-154B-BF9E-03758742D87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95562" y="28700111"/>
            <a:ext cx="3689724" cy="3346769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A314DA5-9164-4040-88F8-DF55A85B734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363387" y="28599511"/>
            <a:ext cx="3694648" cy="342814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8FDED8C-8381-9F42-A9CE-E1B76A12971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68747" y="24243613"/>
            <a:ext cx="3886200" cy="359410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A1856B0B-6B11-1F4F-BBCD-B813560566D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181220" y="28606649"/>
            <a:ext cx="3372449" cy="317407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D044080-E704-E34F-9100-0C997B553A2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3400435" y="24398559"/>
            <a:ext cx="3657600" cy="3238500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CE7BF2FE-AEFE-0A4D-B808-B22A64E5EA3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189554" y="19826694"/>
            <a:ext cx="3421694" cy="3069294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7AE96C0D-11E2-794A-97D0-BCCE5B1E4D9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1348206" y="28695655"/>
            <a:ext cx="3289751" cy="3210343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72EAE69E-CE8B-EF47-9914-953ACAD3B84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194924" y="28726877"/>
            <a:ext cx="3436144" cy="338177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FF6F5792-7AD0-9744-9E14-0AAE75EE471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811377" y="24354152"/>
            <a:ext cx="3668743" cy="3681526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9DDC16D7-2796-AA46-9C49-8FA9203DD12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7434438" y="19725073"/>
            <a:ext cx="3543300" cy="344170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ED935D0D-6B41-7D4F-A6A5-981C993BF089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3441203" y="19749009"/>
            <a:ext cx="3210166" cy="3199096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3B5C20F0-CD1C-0645-887B-60F7E8173793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272308" y="19690642"/>
            <a:ext cx="3274885" cy="3367135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ED246FE8-48FE-A441-97F0-32BED88C4FCF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7744607" y="28582045"/>
            <a:ext cx="2986518" cy="3637277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C91DEC3E-3280-7146-9E4E-BB268F57648E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7078997" y="23899912"/>
            <a:ext cx="3519462" cy="39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1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8C2B62-7D9A-0945-B41B-640A7B834ECC}"/>
              </a:ext>
            </a:extLst>
          </p:cNvPr>
          <p:cNvSpPr txBox="1"/>
          <p:nvPr/>
        </p:nvSpPr>
        <p:spPr>
          <a:xfrm>
            <a:off x="0" y="26645961"/>
            <a:ext cx="27432000" cy="46545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9882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882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understanding</a:t>
            </a:r>
          </a:p>
          <a:p>
            <a:pPr algn="ctr"/>
            <a:endParaRPr lang="en-US" sz="9882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D373AB-CF07-4F49-A2F8-1974545297F0}"/>
              </a:ext>
            </a:extLst>
          </p:cNvPr>
          <p:cNvSpPr txBox="1"/>
          <p:nvPr/>
        </p:nvSpPr>
        <p:spPr>
          <a:xfrm>
            <a:off x="0" y="12505766"/>
            <a:ext cx="27432000" cy="9868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17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Room</a:t>
            </a:r>
          </a:p>
          <a:p>
            <a:pPr algn="ctr"/>
            <a:r>
              <a:rPr lang="en-US" sz="2117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Maximum Capacity</a:t>
            </a:r>
          </a:p>
          <a:p>
            <a:pPr algn="ctr"/>
            <a:r>
              <a:rPr lang="en-US" sz="2117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C6E61F-5777-49C4-BA60-1E19CEA6E0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6229" y="31203445"/>
            <a:ext cx="5360282" cy="3712356"/>
          </a:xfrm>
          <a:prstGeom prst="rect">
            <a:avLst/>
          </a:prstGeom>
        </p:spPr>
      </p:pic>
      <p:pic>
        <p:nvPicPr>
          <p:cNvPr id="7" name="Picture 4" descr="Image result for South Bend Regional Chamber">
            <a:extLst>
              <a:ext uri="{FF2B5EF4-FFF2-40B4-BE49-F238E27FC236}">
                <a16:creationId xmlns:a16="http://schemas.microsoft.com/office/drawing/2014/main" id="{3E3316B2-EC17-4441-A7BB-D41C11AB5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5574" y="30912550"/>
            <a:ext cx="3936116" cy="3936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FC3A6A1-A8D0-4C5F-A99C-3B68AE1F36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99473" y="4782730"/>
            <a:ext cx="6713511" cy="690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955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1B0120D-9F10-3E41-902F-8DDD2B819A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2200" y="5103213"/>
            <a:ext cx="4921584" cy="480278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0155E81-BD02-9347-B09F-D9C1F1ABE3B3}"/>
              </a:ext>
            </a:extLst>
          </p:cNvPr>
          <p:cNvSpPr txBox="1"/>
          <p:nvPr/>
        </p:nvSpPr>
        <p:spPr>
          <a:xfrm>
            <a:off x="0" y="26736320"/>
            <a:ext cx="27432000" cy="76960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9882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882" b="1" dirty="0">
                <a:solidFill>
                  <a:srgbClr val="408C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continue to practice</a:t>
            </a:r>
          </a:p>
          <a:p>
            <a:pPr algn="ctr"/>
            <a:r>
              <a:rPr lang="en-US" sz="9882" b="1" dirty="0">
                <a:solidFill>
                  <a:srgbClr val="408C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distancing, personal hygiene,          and frequent disinfection </a:t>
            </a:r>
          </a:p>
          <a:p>
            <a:pPr algn="ctr"/>
            <a:endParaRPr lang="en-US" sz="9882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1B670D-4DE7-594D-A61E-4EE1A89367E4}"/>
              </a:ext>
            </a:extLst>
          </p:cNvPr>
          <p:cNvSpPr txBox="1"/>
          <p:nvPr/>
        </p:nvSpPr>
        <p:spPr>
          <a:xfrm>
            <a:off x="0" y="11660524"/>
            <a:ext cx="27432000" cy="9868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17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  <a:p>
            <a:pPr algn="ctr"/>
            <a:r>
              <a:rPr lang="en-US" sz="2117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Working</a:t>
            </a:r>
          </a:p>
          <a:p>
            <a:pPr algn="ctr"/>
            <a:r>
              <a:rPr lang="en-US" sz="2117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Safely Today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4EB02C2-B706-46BB-B93E-796CF5C7B9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66971" y="1833441"/>
            <a:ext cx="6934757" cy="4802786"/>
          </a:xfrm>
          <a:prstGeom prst="rect">
            <a:avLst/>
          </a:prstGeom>
        </p:spPr>
      </p:pic>
      <p:pic>
        <p:nvPicPr>
          <p:cNvPr id="8" name="Picture 4" descr="Image result for South Bend Regional Chamber">
            <a:extLst>
              <a:ext uri="{FF2B5EF4-FFF2-40B4-BE49-F238E27FC236}">
                <a16:creationId xmlns:a16="http://schemas.microsoft.com/office/drawing/2014/main" id="{CBEE809F-BA40-4B3D-B55C-7E17FCE01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72" y="1833441"/>
            <a:ext cx="4921584" cy="4921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927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469BDCB-80DE-7345-979C-7A11FBAEFFE8}"/>
              </a:ext>
            </a:extLst>
          </p:cNvPr>
          <p:cNvSpPr txBox="1"/>
          <p:nvPr/>
        </p:nvSpPr>
        <p:spPr>
          <a:xfrm>
            <a:off x="0" y="26190393"/>
            <a:ext cx="27432000" cy="61752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9882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882" b="1" dirty="0">
                <a:solidFill>
                  <a:srgbClr val="20A3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to wash your hands for</a:t>
            </a:r>
          </a:p>
          <a:p>
            <a:pPr algn="ctr"/>
            <a:r>
              <a:rPr lang="en-US" sz="9882" b="1" dirty="0">
                <a:solidFill>
                  <a:srgbClr val="20A3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least 20 seconds</a:t>
            </a:r>
          </a:p>
          <a:p>
            <a:pPr algn="ctr"/>
            <a:endParaRPr lang="en-US" sz="9882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20435C-1B61-C847-B6C8-3EB9C9E4E32E}"/>
              </a:ext>
            </a:extLst>
          </p:cNvPr>
          <p:cNvSpPr txBox="1"/>
          <p:nvPr/>
        </p:nvSpPr>
        <p:spPr>
          <a:xfrm>
            <a:off x="0" y="12505765"/>
            <a:ext cx="27432000" cy="9868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17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Bathroom</a:t>
            </a:r>
          </a:p>
          <a:p>
            <a:pPr algn="ctr"/>
            <a:r>
              <a:rPr lang="en-US" sz="2117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Regularly</a:t>
            </a:r>
          </a:p>
          <a:p>
            <a:pPr algn="ctr"/>
            <a:r>
              <a:rPr lang="en-US" sz="2117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Disinfected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27AE55F4-A1AC-CB42-AA64-F2D7E6B184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9182" y="3634266"/>
            <a:ext cx="6358269" cy="7103560"/>
          </a:xfrm>
          <a:prstGeom prst="rect">
            <a:avLst/>
          </a:prstGeom>
        </p:spPr>
      </p:pic>
      <p:pic>
        <p:nvPicPr>
          <p:cNvPr id="9" name="Picture 4" descr="Image result for South Bend Regional Chamber">
            <a:extLst>
              <a:ext uri="{FF2B5EF4-FFF2-40B4-BE49-F238E27FC236}">
                <a16:creationId xmlns:a16="http://schemas.microsoft.com/office/drawing/2014/main" id="{EEC83E6D-8114-48B6-B9C2-FAD59BE810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182" y="31820632"/>
            <a:ext cx="4049486" cy="4049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C6967D8-8C85-4BDF-AC96-BEE8AF44F0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09780" y="32365673"/>
            <a:ext cx="4526563" cy="313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668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B70A896B-9025-474B-8099-A698ECD582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2571" y="13686862"/>
            <a:ext cx="3531824" cy="320354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FF7AA62-5E50-004D-87A5-BE92032078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67403" y="13628601"/>
            <a:ext cx="3237616" cy="300408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323DB19-2BED-3A46-9477-0B1911B21A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88134" y="13643542"/>
            <a:ext cx="3316880" cy="312176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D8F4987-F3BD-214C-89A2-A9AB9236D1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4409" y="13542279"/>
            <a:ext cx="3360898" cy="33077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4DBAAD-0355-8748-9ADF-3D755471B6FA}"/>
              </a:ext>
            </a:extLst>
          </p:cNvPr>
          <p:cNvSpPr txBox="1"/>
          <p:nvPr/>
        </p:nvSpPr>
        <p:spPr>
          <a:xfrm>
            <a:off x="0" y="4541861"/>
            <a:ext cx="27432000" cy="6609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17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 Washing</a:t>
            </a:r>
          </a:p>
          <a:p>
            <a:pPr algn="ctr"/>
            <a:r>
              <a:rPr lang="en-US" sz="2117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9F3B39-3C81-C24B-A479-76F6D0F5EE82}"/>
              </a:ext>
            </a:extLst>
          </p:cNvPr>
          <p:cNvSpPr/>
          <p:nvPr/>
        </p:nvSpPr>
        <p:spPr>
          <a:xfrm>
            <a:off x="1065083" y="17232279"/>
            <a:ext cx="6554538" cy="2047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Wet hands with water </a:t>
            </a:r>
          </a:p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and enough soap </a:t>
            </a:r>
          </a:p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to cover all surfaces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53F15A-22DB-6F4D-894B-34F10E369CEC}"/>
              </a:ext>
            </a:extLst>
          </p:cNvPr>
          <p:cNvSpPr/>
          <p:nvPr/>
        </p:nvSpPr>
        <p:spPr>
          <a:xfrm>
            <a:off x="7781059" y="17232288"/>
            <a:ext cx="6554538" cy="269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Rub hands palm</a:t>
            </a:r>
          </a:p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to palm, also with</a:t>
            </a:r>
          </a:p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fingers interlaced</a:t>
            </a:r>
          </a:p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for 20 seconds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700513-2A42-1845-8662-08D8B05A7215}"/>
              </a:ext>
            </a:extLst>
          </p:cNvPr>
          <p:cNvSpPr/>
          <p:nvPr/>
        </p:nvSpPr>
        <p:spPr>
          <a:xfrm>
            <a:off x="14015102" y="17232282"/>
            <a:ext cx="6554538" cy="2047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Rinse hands</a:t>
            </a:r>
          </a:p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with running</a:t>
            </a:r>
          </a:p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water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EC5298A-B9E8-5C41-9BFE-4C8CA99934E6}"/>
              </a:ext>
            </a:extLst>
          </p:cNvPr>
          <p:cNvSpPr/>
          <p:nvPr/>
        </p:nvSpPr>
        <p:spPr>
          <a:xfrm>
            <a:off x="20279303" y="17232282"/>
            <a:ext cx="6554538" cy="2047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Dry your hands</a:t>
            </a:r>
          </a:p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thoroughly with </a:t>
            </a:r>
          </a:p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a single use towel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A1B2C56-B91D-4CBE-B0A7-E567A4E170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383333" y="28996904"/>
            <a:ext cx="5000466" cy="3463161"/>
          </a:xfrm>
          <a:prstGeom prst="rect">
            <a:avLst/>
          </a:prstGeom>
        </p:spPr>
      </p:pic>
      <p:pic>
        <p:nvPicPr>
          <p:cNvPr id="22" name="Picture 4" descr="Image result for South Bend Regional Chamber">
            <a:extLst>
              <a:ext uri="{FF2B5EF4-FFF2-40B4-BE49-F238E27FC236}">
                <a16:creationId xmlns:a16="http://schemas.microsoft.com/office/drawing/2014/main" id="{1EA6B1E0-A420-49FA-A947-13B210CA5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422" y="28211846"/>
            <a:ext cx="4850516" cy="4850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197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AEABC068-6275-7F47-AA82-E86FEE52DF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2081" y="13292792"/>
            <a:ext cx="3873500" cy="38735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E441BA8-0A10-874F-AC6A-E7FC706DCF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4974" y="13465635"/>
            <a:ext cx="3497379" cy="362548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E536580-5EAA-744B-B3AC-2AAAAD2E42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99402" y="13602447"/>
            <a:ext cx="3250061" cy="323885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065F006-FD0D-264D-B188-6AC0C3ADB2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28152" y="13563660"/>
            <a:ext cx="3274885" cy="336713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AC13DB6-01B8-BA47-B56D-16AEF5E98158}"/>
              </a:ext>
            </a:extLst>
          </p:cNvPr>
          <p:cNvSpPr txBox="1"/>
          <p:nvPr/>
        </p:nvSpPr>
        <p:spPr>
          <a:xfrm>
            <a:off x="460880" y="26558875"/>
            <a:ext cx="27432000" cy="46545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9882" b="1" dirty="0">
              <a:solidFill>
                <a:srgbClr val="20A3D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882" b="1" dirty="0">
                <a:solidFill>
                  <a:srgbClr val="20A3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we are all in this together</a:t>
            </a:r>
          </a:p>
          <a:p>
            <a:pPr algn="ctr"/>
            <a:endParaRPr lang="en-US" sz="9882" b="1" dirty="0">
              <a:solidFill>
                <a:srgbClr val="20A3D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525771-7EFD-D74F-BAD0-C1AB5CEB57D8}"/>
              </a:ext>
            </a:extLst>
          </p:cNvPr>
          <p:cNvSpPr txBox="1"/>
          <p:nvPr/>
        </p:nvSpPr>
        <p:spPr>
          <a:xfrm>
            <a:off x="0" y="4541859"/>
            <a:ext cx="27432000" cy="6609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17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Distancing</a:t>
            </a:r>
          </a:p>
          <a:p>
            <a:pPr algn="ctr"/>
            <a:r>
              <a:rPr lang="en-US" sz="2117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0894DB-AA9B-EB41-89D6-8DBCC34DBA13}"/>
              </a:ext>
            </a:extLst>
          </p:cNvPr>
          <p:cNvSpPr/>
          <p:nvPr/>
        </p:nvSpPr>
        <p:spPr>
          <a:xfrm>
            <a:off x="706495" y="17232280"/>
            <a:ext cx="6554538" cy="2047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Keep a distance of</a:t>
            </a:r>
          </a:p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6 feet between</a:t>
            </a:r>
          </a:p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people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43CAA80-D7AA-184A-A7F3-572C0D4C1B38}"/>
              </a:ext>
            </a:extLst>
          </p:cNvPr>
          <p:cNvSpPr/>
          <p:nvPr/>
        </p:nvSpPr>
        <p:spPr>
          <a:xfrm>
            <a:off x="7622342" y="17232288"/>
            <a:ext cx="6554538" cy="269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Avoid physical</a:t>
            </a:r>
          </a:p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contacts such as</a:t>
            </a:r>
          </a:p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hand greetings, kissing and hugging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667E2B3-7F7D-9D40-958E-0619D4AA8CDA}"/>
              </a:ext>
            </a:extLst>
          </p:cNvPr>
          <p:cNvSpPr/>
          <p:nvPr/>
        </p:nvSpPr>
        <p:spPr>
          <a:xfrm>
            <a:off x="14505379" y="17232284"/>
            <a:ext cx="6554538" cy="3350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Avoid going to</a:t>
            </a:r>
          </a:p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crowded places, and</a:t>
            </a:r>
          </a:p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if it’s inevitable, don’t</a:t>
            </a:r>
          </a:p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take minors or older</a:t>
            </a:r>
          </a:p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people with you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AA61BA7-209B-194A-8CE1-D6AFA512F70E}"/>
              </a:ext>
            </a:extLst>
          </p:cNvPr>
          <p:cNvSpPr/>
          <p:nvPr/>
        </p:nvSpPr>
        <p:spPr>
          <a:xfrm>
            <a:off x="20714186" y="17232281"/>
            <a:ext cx="6554538" cy="2047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Avoid contact </a:t>
            </a:r>
          </a:p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with anyone</a:t>
            </a:r>
          </a:p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who is sick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A185026-86A2-459B-8A06-3B77761A2A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05379" y="31005731"/>
            <a:ext cx="4881465" cy="3380744"/>
          </a:xfrm>
          <a:prstGeom prst="rect">
            <a:avLst/>
          </a:prstGeom>
        </p:spPr>
      </p:pic>
      <p:pic>
        <p:nvPicPr>
          <p:cNvPr id="20" name="Picture 4" descr="Image result for South Bend Regional Chamber">
            <a:extLst>
              <a:ext uri="{FF2B5EF4-FFF2-40B4-BE49-F238E27FC236}">
                <a16:creationId xmlns:a16="http://schemas.microsoft.com/office/drawing/2014/main" id="{C7E636B6-E984-4ADB-9774-8C4C82390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4974" y="30707122"/>
            <a:ext cx="3941648" cy="394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60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DC22F363-8671-9C48-AFA4-5DD3BC1D43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0702" y="13113156"/>
            <a:ext cx="3810000" cy="38735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68DEB63-4674-B645-822D-94FE2DDFFB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97629" y="13655815"/>
            <a:ext cx="3475602" cy="31176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A29D038-BA5F-AB4B-B36F-C64011682E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14480" y="13618306"/>
            <a:ext cx="3311289" cy="332282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6863EE3-A254-CF43-B7A8-9622A4D17D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1216" y="12957200"/>
            <a:ext cx="4219031" cy="42052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AC13DB6-01B8-BA47-B56D-16AEF5E98158}"/>
              </a:ext>
            </a:extLst>
          </p:cNvPr>
          <p:cNvSpPr txBox="1"/>
          <p:nvPr/>
        </p:nvSpPr>
        <p:spPr>
          <a:xfrm>
            <a:off x="0" y="26210538"/>
            <a:ext cx="27432000" cy="46545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9882" b="1" dirty="0">
              <a:solidFill>
                <a:srgbClr val="20A3D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882" b="1" dirty="0">
                <a:solidFill>
                  <a:srgbClr val="20A3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stop cross-contamination</a:t>
            </a:r>
          </a:p>
          <a:p>
            <a:pPr algn="ctr"/>
            <a:endParaRPr lang="en-US" sz="9882" b="1" dirty="0">
              <a:solidFill>
                <a:srgbClr val="20A3D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D8431E-87F9-FE4D-A869-B5CA76A1B30F}"/>
              </a:ext>
            </a:extLst>
          </p:cNvPr>
          <p:cNvSpPr txBox="1"/>
          <p:nvPr/>
        </p:nvSpPr>
        <p:spPr>
          <a:xfrm>
            <a:off x="0" y="4541859"/>
            <a:ext cx="27432000" cy="6609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17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Hygiene</a:t>
            </a:r>
          </a:p>
          <a:p>
            <a:pPr algn="ctr"/>
            <a:r>
              <a:rPr lang="en-US" sz="2117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AD9A53-E128-4B4B-B75C-EFBA86BD3816}"/>
              </a:ext>
            </a:extLst>
          </p:cNvPr>
          <p:cNvSpPr/>
          <p:nvPr/>
        </p:nvSpPr>
        <p:spPr>
          <a:xfrm>
            <a:off x="800553" y="17232281"/>
            <a:ext cx="6554538" cy="269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Wash your hands</a:t>
            </a:r>
          </a:p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frequently with soap</a:t>
            </a:r>
          </a:p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and water for at</a:t>
            </a:r>
          </a:p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least 20 seconds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BB2C-844D-E946-9DC0-2845AAB12CEA}"/>
              </a:ext>
            </a:extLst>
          </p:cNvPr>
          <p:cNvSpPr/>
          <p:nvPr/>
        </p:nvSpPr>
        <p:spPr>
          <a:xfrm>
            <a:off x="7175476" y="17232286"/>
            <a:ext cx="6554538" cy="3350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If you are unable to</a:t>
            </a:r>
          </a:p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wash your hands</a:t>
            </a:r>
          </a:p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with soap and water,</a:t>
            </a:r>
          </a:p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use antibacterial</a:t>
            </a:r>
          </a:p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gel with 70% alcohol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DBB1E7-95C9-0F47-B4BB-6DEFE94D0665}"/>
              </a:ext>
            </a:extLst>
          </p:cNvPr>
          <p:cNvSpPr/>
          <p:nvPr/>
        </p:nvSpPr>
        <p:spPr>
          <a:xfrm>
            <a:off x="13795752" y="17232282"/>
            <a:ext cx="6962312" cy="4002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When sneezing or</a:t>
            </a:r>
          </a:p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coughing, cover your nose and mouth with the inner angle of your arm or with a disposable handkerchief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B83DC8A-8D3B-F244-BADC-49D5C3A79B4C}"/>
              </a:ext>
            </a:extLst>
          </p:cNvPr>
          <p:cNvSpPr/>
          <p:nvPr/>
        </p:nvSpPr>
        <p:spPr>
          <a:xfrm>
            <a:off x="20385115" y="17232284"/>
            <a:ext cx="6554538" cy="269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Don’t touch your</a:t>
            </a:r>
          </a:p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face including</a:t>
            </a:r>
          </a:p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your mouth, ears,</a:t>
            </a:r>
          </a:p>
          <a:p>
            <a:pPr algn="ctr"/>
            <a:r>
              <a:rPr lang="en-US" sz="4235" b="1" dirty="0">
                <a:solidFill>
                  <a:schemeClr val="bg1"/>
                </a:solidFill>
                <a:latin typeface="Helvetica" pitchFamily="2" charset="0"/>
              </a:rPr>
              <a:t>eyes and nose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10D4884E-0785-4D59-9609-938AB1A04B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10177" y="30602636"/>
            <a:ext cx="4950165" cy="3428323"/>
          </a:xfrm>
          <a:prstGeom prst="rect">
            <a:avLst/>
          </a:prstGeom>
        </p:spPr>
      </p:pic>
      <p:pic>
        <p:nvPicPr>
          <p:cNvPr id="21" name="Picture 4" descr="Image result for South Bend Regional Chamber">
            <a:extLst>
              <a:ext uri="{FF2B5EF4-FFF2-40B4-BE49-F238E27FC236}">
                <a16:creationId xmlns:a16="http://schemas.microsoft.com/office/drawing/2014/main" id="{E337BCF7-9053-4301-B2F2-74098AFAD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5472" y="30340191"/>
            <a:ext cx="3953214" cy="3953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2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6F8604-BB4E-874C-9579-959BAE6BCEA2}"/>
              </a:ext>
            </a:extLst>
          </p:cNvPr>
          <p:cNvSpPr txBox="1"/>
          <p:nvPr/>
        </p:nvSpPr>
        <p:spPr>
          <a:xfrm>
            <a:off x="0" y="12505765"/>
            <a:ext cx="27432000" cy="6609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17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Practice</a:t>
            </a:r>
          </a:p>
          <a:p>
            <a:pPr algn="ctr"/>
            <a:r>
              <a:rPr lang="en-US" sz="2117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Distancing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8AFBBE-6191-D740-BDF9-E7A3F8D84287}"/>
              </a:ext>
            </a:extLst>
          </p:cNvPr>
          <p:cNvSpPr txBox="1"/>
          <p:nvPr/>
        </p:nvSpPr>
        <p:spPr>
          <a:xfrm>
            <a:off x="0" y="26210541"/>
            <a:ext cx="27432000" cy="46545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9882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882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to stand 6 feet apart</a:t>
            </a:r>
          </a:p>
          <a:p>
            <a:pPr algn="ctr"/>
            <a:endParaRPr lang="en-US" sz="9882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3D090B-5633-9C43-AB7C-BF987A60CA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6486" y="4349090"/>
            <a:ext cx="6464189" cy="64641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E569C07-1CC8-4A32-B269-36E139ABF8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79483" y="31568571"/>
            <a:ext cx="4885707" cy="3383681"/>
          </a:xfrm>
          <a:prstGeom prst="rect">
            <a:avLst/>
          </a:prstGeom>
        </p:spPr>
      </p:pic>
      <p:pic>
        <p:nvPicPr>
          <p:cNvPr id="7" name="Picture 4" descr="Image result for South Bend Regional Chamber">
            <a:extLst>
              <a:ext uri="{FF2B5EF4-FFF2-40B4-BE49-F238E27FC236}">
                <a16:creationId xmlns:a16="http://schemas.microsoft.com/office/drawing/2014/main" id="{D85E2DCE-DBEB-4127-B9D5-752C1673B1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812" y="30865085"/>
            <a:ext cx="4399347" cy="439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375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6EC88F9-9566-2445-8D5D-50094DA77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5635" y="4059460"/>
            <a:ext cx="7367659" cy="720235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845D64F-7E24-DF40-8722-8A8FF5760B6E}"/>
              </a:ext>
            </a:extLst>
          </p:cNvPr>
          <p:cNvSpPr txBox="1"/>
          <p:nvPr/>
        </p:nvSpPr>
        <p:spPr>
          <a:xfrm>
            <a:off x="0" y="26384706"/>
            <a:ext cx="27432000" cy="46545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9882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882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stand 6 feet apart</a:t>
            </a:r>
          </a:p>
          <a:p>
            <a:pPr algn="ctr"/>
            <a:endParaRPr lang="en-US" sz="9882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443147-82BF-D748-9986-C438544C3671}"/>
              </a:ext>
            </a:extLst>
          </p:cNvPr>
          <p:cNvSpPr txBox="1"/>
          <p:nvPr/>
        </p:nvSpPr>
        <p:spPr>
          <a:xfrm>
            <a:off x="0" y="12505767"/>
            <a:ext cx="27432000" cy="6609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17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Temperature</a:t>
            </a:r>
          </a:p>
          <a:p>
            <a:pPr algn="ctr"/>
            <a:r>
              <a:rPr lang="en-US" sz="2117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Check-Point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D550B7-DBDB-49D8-9C1E-4AD4B37AB2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56229" y="31160520"/>
            <a:ext cx="5423154" cy="3755899"/>
          </a:xfrm>
          <a:prstGeom prst="rect">
            <a:avLst/>
          </a:prstGeom>
        </p:spPr>
      </p:pic>
      <p:pic>
        <p:nvPicPr>
          <p:cNvPr id="7" name="Picture 4" descr="Image result for South Bend Regional Chamber">
            <a:extLst>
              <a:ext uri="{FF2B5EF4-FFF2-40B4-BE49-F238E27FC236}">
                <a16:creationId xmlns:a16="http://schemas.microsoft.com/office/drawing/2014/main" id="{14F107BF-47FA-47FA-A781-D22B1CE6AA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30665384"/>
            <a:ext cx="4746172" cy="474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3937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8C2B62-7D9A-0945-B41B-640A7B834ECC}"/>
              </a:ext>
            </a:extLst>
          </p:cNvPr>
          <p:cNvSpPr txBox="1"/>
          <p:nvPr/>
        </p:nvSpPr>
        <p:spPr>
          <a:xfrm>
            <a:off x="0" y="26645961"/>
            <a:ext cx="27432000" cy="46545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9882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882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understanding</a:t>
            </a:r>
          </a:p>
          <a:p>
            <a:pPr algn="ctr"/>
            <a:endParaRPr lang="en-US" sz="9882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D373AB-CF07-4F49-A2F8-1974545297F0}"/>
              </a:ext>
            </a:extLst>
          </p:cNvPr>
          <p:cNvSpPr txBox="1"/>
          <p:nvPr/>
        </p:nvSpPr>
        <p:spPr>
          <a:xfrm>
            <a:off x="0" y="12505766"/>
            <a:ext cx="27432000" cy="9868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17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Visitors</a:t>
            </a:r>
          </a:p>
          <a:p>
            <a:pPr algn="ctr"/>
            <a:r>
              <a:rPr lang="en-US" sz="2117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Temporarily Not</a:t>
            </a:r>
          </a:p>
          <a:p>
            <a:pPr algn="ctr"/>
            <a:r>
              <a:rPr lang="en-US" sz="2117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C6E61F-5777-49C4-BA60-1E19CEA6E0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6229" y="31203445"/>
            <a:ext cx="5360282" cy="3712356"/>
          </a:xfrm>
          <a:prstGeom prst="rect">
            <a:avLst/>
          </a:prstGeom>
        </p:spPr>
      </p:pic>
      <p:pic>
        <p:nvPicPr>
          <p:cNvPr id="7" name="Picture 4" descr="Image result for South Bend Regional Chamber">
            <a:extLst>
              <a:ext uri="{FF2B5EF4-FFF2-40B4-BE49-F238E27FC236}">
                <a16:creationId xmlns:a16="http://schemas.microsoft.com/office/drawing/2014/main" id="{3E3316B2-EC17-4441-A7BB-D41C11AB5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5574" y="30912550"/>
            <a:ext cx="3936116" cy="3936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8B81B53-6B63-4A8C-B2AE-6F4062DEB6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3085" y="3726717"/>
            <a:ext cx="7445829" cy="7655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94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8C2B62-7D9A-0945-B41B-640A7B834ECC}"/>
              </a:ext>
            </a:extLst>
          </p:cNvPr>
          <p:cNvSpPr txBox="1"/>
          <p:nvPr/>
        </p:nvSpPr>
        <p:spPr>
          <a:xfrm>
            <a:off x="0" y="26645961"/>
            <a:ext cx="27432000" cy="46545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9882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882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understanding</a:t>
            </a:r>
          </a:p>
          <a:p>
            <a:pPr algn="ctr"/>
            <a:endParaRPr lang="en-US" sz="9882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D373AB-CF07-4F49-A2F8-1974545297F0}"/>
              </a:ext>
            </a:extLst>
          </p:cNvPr>
          <p:cNvSpPr txBox="1"/>
          <p:nvPr/>
        </p:nvSpPr>
        <p:spPr>
          <a:xfrm>
            <a:off x="0" y="12505766"/>
            <a:ext cx="27432000" cy="9868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17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TCU Briefing Center</a:t>
            </a:r>
          </a:p>
          <a:p>
            <a:pPr algn="ctr"/>
            <a:r>
              <a:rPr lang="en-US" sz="2117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Maximum Capacity</a:t>
            </a:r>
          </a:p>
          <a:p>
            <a:pPr algn="ctr"/>
            <a:r>
              <a:rPr lang="en-US" sz="2117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C6E61F-5777-49C4-BA60-1E19CEA6E0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6229" y="31203445"/>
            <a:ext cx="5360282" cy="3712356"/>
          </a:xfrm>
          <a:prstGeom prst="rect">
            <a:avLst/>
          </a:prstGeom>
        </p:spPr>
      </p:pic>
      <p:pic>
        <p:nvPicPr>
          <p:cNvPr id="7" name="Picture 4" descr="Image result for South Bend Regional Chamber">
            <a:extLst>
              <a:ext uri="{FF2B5EF4-FFF2-40B4-BE49-F238E27FC236}">
                <a16:creationId xmlns:a16="http://schemas.microsoft.com/office/drawing/2014/main" id="{3E3316B2-EC17-4441-A7BB-D41C11AB5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5574" y="30912550"/>
            <a:ext cx="3936116" cy="3936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0916FF6-AA77-464F-BCED-1B8B5A17A7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32572" y="3449588"/>
            <a:ext cx="7317098" cy="752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679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1130</TotalTime>
  <Words>367</Words>
  <Application>Microsoft Office PowerPoint</Application>
  <PresentationFormat>Custom</PresentationFormat>
  <Paragraphs>121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Helvetica</vt:lpstr>
      <vt:lpstr>Office Theme</vt:lpstr>
      <vt:lpstr>Custom Design</vt:lpstr>
      <vt:lpstr>Plug &amp; Play Icons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Curtis, Danielle</dc:creator>
  <cp:lastModifiedBy>Jeff Rea</cp:lastModifiedBy>
  <cp:revision>45</cp:revision>
  <dcterms:created xsi:type="dcterms:W3CDTF">2020-03-26T12:41:14Z</dcterms:created>
  <dcterms:modified xsi:type="dcterms:W3CDTF">2020-05-02T11:12:30Z</dcterms:modified>
</cp:coreProperties>
</file>